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1" y="1124744"/>
            <a:ext cx="541233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Праздник осени</a:t>
            </a:r>
            <a:endParaRPr lang="ru-RU" sz="96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2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692696"/>
            <a:ext cx="808548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27 октября в нашей школе прошёл праздник «Здравствуй, осень». </a:t>
            </a:r>
          </a:p>
          <a:p>
            <a:pPr algn="ctr"/>
            <a:r>
              <a:rPr lang="ru-RU" sz="4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нём приняли участие все начальные классы. Наши детки тоже не отстали. Они исполнили песню «Осень в лесу». </a:t>
            </a:r>
          </a:p>
          <a:p>
            <a:pPr algn="ctr"/>
            <a:r>
              <a:rPr lang="ru-RU" sz="4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40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Людмила\Desktop\юид фото 2016\DSCN1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0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Людмила\Desktop\юид фото 2016\DSCN1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1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38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2</cp:revision>
  <dcterms:created xsi:type="dcterms:W3CDTF">2016-02-02T18:08:18Z</dcterms:created>
  <dcterms:modified xsi:type="dcterms:W3CDTF">2016-10-27T18:33:19Z</dcterms:modified>
</cp:coreProperties>
</file>