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8802" y="2967335"/>
            <a:ext cx="7266413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Юные </a:t>
            </a:r>
          </a:p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инспектора движения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268760"/>
            <a:ext cx="80134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№2</a:t>
            </a:r>
          </a:p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Безенчук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6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4" y="-1317"/>
            <a:ext cx="9147876" cy="685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00808"/>
            <a:ext cx="8136904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27 октября в ГБОУ СОШ № 1 прошёл очередной районный конкурс агитбригад ЮИД. В нём приняли участие 11 команд  младшей группы и 3 команды старшей.  От нашей школы выступала команда  ЮИД младшей группы из </a:t>
            </a:r>
          </a:p>
          <a:p>
            <a:pPr algn="ctr"/>
            <a:r>
              <a:rPr lang="ru-RU" sz="24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 Б класса. Ребята готовились к конкурсу на протяжении всего месяца и сумели занять </a:t>
            </a:r>
          </a:p>
          <a:p>
            <a:pPr algn="ctr"/>
            <a:r>
              <a:rPr lang="ru-RU" sz="24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 место. </a:t>
            </a:r>
          </a:p>
          <a:p>
            <a:pPr algn="ctr"/>
            <a:r>
              <a:rPr lang="ru-RU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endParaRPr lang="ru-RU" sz="4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3504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Людмила\Desktop\юид фото 2016\DSCN1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Людмила\Desktop\юид фото 2016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91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Людмила\Desktop\юид фото 2016\imag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80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Людмила\Desktop\юид фото 2016\imag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558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Людмила\Desktop\юид фото 2016\DSCN1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41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Людмила\Desktop\юид фото 2016\DSCN1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69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Людмила\Desktop\юид фото 2016\DSCN1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942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64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3</cp:revision>
  <dcterms:created xsi:type="dcterms:W3CDTF">2016-02-02T18:08:18Z</dcterms:created>
  <dcterms:modified xsi:type="dcterms:W3CDTF">2016-10-27T18:15:00Z</dcterms:modified>
</cp:coreProperties>
</file>