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9" r:id="rId2"/>
    <p:sldId id="258" r:id="rId3"/>
    <p:sldId id="261" r:id="rId4"/>
    <p:sldId id="262" r:id="rId5"/>
    <p:sldId id="263" r:id="rId6"/>
    <p:sldId id="264" r:id="rId7"/>
    <p:sldId id="273" r:id="rId8"/>
    <p:sldId id="300" r:id="rId9"/>
    <p:sldId id="266" r:id="rId10"/>
    <p:sldId id="293" r:id="rId11"/>
    <p:sldId id="267" r:id="rId12"/>
    <p:sldId id="274" r:id="rId13"/>
    <p:sldId id="295" r:id="rId14"/>
    <p:sldId id="275" r:id="rId15"/>
    <p:sldId id="278" r:id="rId16"/>
    <p:sldId id="29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024" userDrawn="1">
          <p15:clr>
            <a:srgbClr val="A4A3A4"/>
          </p15:clr>
        </p15:guide>
        <p15:guide id="2" pos="337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024"/>
        <p:guide pos="337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198C3-1836-44DD-B292-28B7C1E571EE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A8C45-9F26-481D-BDC4-2CD93D54C2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9773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A8C45-9F26-481D-BDC4-2CD93D54C21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A8C45-9F26-481D-BDC4-2CD93D54C21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A8C45-9F26-481D-BDC4-2CD93D54C21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s43.radikal.ru/i099/1306/7f/1863f3e653ec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DFCC-B104-43CC-84B0-2DFD8F81AB33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5C4A-CFA1-48A5-A64E-9BBC6453773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4" name="Picture 2" descr="http://www.picshare.ru/uploads/140715/U58bIM0g3k.png"/>
          <p:cNvPicPr>
            <a:picLocks noChangeAspect="1" noChangeArrowheads="1"/>
          </p:cNvPicPr>
          <p:nvPr userDrawn="1"/>
        </p:nvPicPr>
        <p:blipFill>
          <a:blip r:embed="rId3" cstate="print"/>
          <a:srcRect t="72805" r="15873"/>
          <a:stretch>
            <a:fillRect/>
          </a:stretch>
        </p:blipFill>
        <p:spPr bwMode="auto">
          <a:xfrm>
            <a:off x="0" y="4509120"/>
            <a:ext cx="4227747" cy="1728192"/>
          </a:xfrm>
          <a:prstGeom prst="rect">
            <a:avLst/>
          </a:prstGeom>
          <a:noFill/>
        </p:spPr>
      </p:pic>
      <p:pic>
        <p:nvPicPr>
          <p:cNvPr id="10" name="Picture 6" descr="http://migalaite.blog.tut.by/files/2012/05/0_625cd_ea1f50e9_XL-150x150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17377728">
            <a:off x="140034" y="3929074"/>
            <a:ext cx="1008112" cy="1008112"/>
          </a:xfrm>
          <a:prstGeom prst="rect">
            <a:avLst/>
          </a:prstGeom>
          <a:noFill/>
        </p:spPr>
      </p:pic>
      <p:pic>
        <p:nvPicPr>
          <p:cNvPr id="16" name="Picture 2" descr="http://img-fotki.yandex.ru/get/6723/16969765.1fc/0_8c9a9_93de2f9b_orig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0"/>
            <a:ext cx="2937140" cy="6858000"/>
          </a:xfrm>
          <a:prstGeom prst="rect">
            <a:avLst/>
          </a:prstGeom>
          <a:noFill/>
        </p:spPr>
      </p:pic>
      <p:pic>
        <p:nvPicPr>
          <p:cNvPr id="15" name="Picture 6" descr="http://migalaite.blog.tut.by/files/2012/05/0_625cd_ea1f50e9_XL-150x150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163665">
            <a:off x="1931121" y="3884465"/>
            <a:ext cx="1008112" cy="1008112"/>
          </a:xfrm>
          <a:prstGeom prst="rect">
            <a:avLst/>
          </a:prstGeom>
          <a:noFill/>
        </p:spPr>
      </p:pic>
      <p:pic>
        <p:nvPicPr>
          <p:cNvPr id="13" name="Picture 6" descr="http://migalaite.blog.tut.by/files/2012/05/0_625cd_ea1f50e9_XL-150x150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19571294">
            <a:off x="560921" y="165383"/>
            <a:ext cx="853956" cy="853956"/>
          </a:xfrm>
          <a:prstGeom prst="rect">
            <a:avLst/>
          </a:prstGeom>
          <a:noFill/>
        </p:spPr>
      </p:pic>
      <p:pic>
        <p:nvPicPr>
          <p:cNvPr id="12" name="Picture 6" descr="http://migalaite.blog.tut.by/files/2012/05/0_625cd_ea1f50e9_XL-150x150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1488942">
            <a:off x="2535920" y="124160"/>
            <a:ext cx="758544" cy="758544"/>
          </a:xfrm>
          <a:prstGeom prst="rect">
            <a:avLst/>
          </a:prstGeom>
          <a:noFill/>
        </p:spPr>
      </p:pic>
      <p:pic>
        <p:nvPicPr>
          <p:cNvPr id="17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1547664" y="692696"/>
            <a:ext cx="628434" cy="576064"/>
          </a:xfrm>
          <a:prstGeom prst="rect">
            <a:avLst/>
          </a:prstGeom>
          <a:noFill/>
        </p:spPr>
      </p:pic>
      <p:pic>
        <p:nvPicPr>
          <p:cNvPr id="18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4067944" y="5661248"/>
            <a:ext cx="628434" cy="576064"/>
          </a:xfrm>
          <a:prstGeom prst="rect">
            <a:avLst/>
          </a:prstGeom>
          <a:noFill/>
        </p:spPr>
      </p:pic>
      <p:pic>
        <p:nvPicPr>
          <p:cNvPr id="19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4860032" y="4653136"/>
            <a:ext cx="628434" cy="576064"/>
          </a:xfrm>
          <a:prstGeom prst="rect">
            <a:avLst/>
          </a:prstGeom>
          <a:noFill/>
        </p:spPr>
      </p:pic>
      <p:pic>
        <p:nvPicPr>
          <p:cNvPr id="20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179512" y="1772816"/>
            <a:ext cx="628434" cy="576064"/>
          </a:xfrm>
          <a:prstGeom prst="rect">
            <a:avLst/>
          </a:prstGeom>
          <a:noFill/>
        </p:spPr>
      </p:pic>
      <p:pic>
        <p:nvPicPr>
          <p:cNvPr id="21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1187624" y="2564904"/>
            <a:ext cx="628434" cy="576064"/>
          </a:xfrm>
          <a:prstGeom prst="rect">
            <a:avLst/>
          </a:prstGeom>
          <a:noFill/>
        </p:spPr>
      </p:pic>
      <p:pic>
        <p:nvPicPr>
          <p:cNvPr id="22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1187624" y="4797152"/>
            <a:ext cx="392771" cy="360040"/>
          </a:xfrm>
          <a:prstGeom prst="rect">
            <a:avLst/>
          </a:prstGeom>
          <a:noFill/>
        </p:spPr>
      </p:pic>
      <p:pic>
        <p:nvPicPr>
          <p:cNvPr id="23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1259632" y="1412776"/>
            <a:ext cx="392771" cy="360040"/>
          </a:xfrm>
          <a:prstGeom prst="rect">
            <a:avLst/>
          </a:prstGeom>
          <a:noFill/>
        </p:spPr>
      </p:pic>
      <p:pic>
        <p:nvPicPr>
          <p:cNvPr id="24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1403648" y="4293096"/>
            <a:ext cx="392771" cy="360040"/>
          </a:xfrm>
          <a:prstGeom prst="rect">
            <a:avLst/>
          </a:prstGeom>
          <a:noFill/>
        </p:spPr>
      </p:pic>
      <p:pic>
        <p:nvPicPr>
          <p:cNvPr id="25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3059832" y="188640"/>
            <a:ext cx="392771" cy="360040"/>
          </a:xfrm>
          <a:prstGeom prst="rect">
            <a:avLst/>
          </a:prstGeom>
          <a:noFill/>
        </p:spPr>
      </p:pic>
      <p:pic>
        <p:nvPicPr>
          <p:cNvPr id="26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8" cstate="print"/>
          <a:srcRect l="37799" t="8753" r="44057" b="64986"/>
          <a:stretch>
            <a:fillRect/>
          </a:stretch>
        </p:blipFill>
        <p:spPr bwMode="auto">
          <a:xfrm>
            <a:off x="2339752" y="836712"/>
            <a:ext cx="235663" cy="216024"/>
          </a:xfrm>
          <a:prstGeom prst="rect">
            <a:avLst/>
          </a:prstGeom>
          <a:noFill/>
        </p:spPr>
      </p:pic>
      <p:pic>
        <p:nvPicPr>
          <p:cNvPr id="27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251520" y="1196752"/>
            <a:ext cx="392771" cy="360040"/>
          </a:xfrm>
          <a:prstGeom prst="rect">
            <a:avLst/>
          </a:prstGeom>
          <a:noFill/>
        </p:spPr>
      </p:pic>
      <p:pic>
        <p:nvPicPr>
          <p:cNvPr id="28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9" cstate="print"/>
          <a:srcRect l="37799" t="8753" r="44057" b="64986"/>
          <a:stretch>
            <a:fillRect/>
          </a:stretch>
        </p:blipFill>
        <p:spPr bwMode="auto">
          <a:xfrm>
            <a:off x="323528" y="4077072"/>
            <a:ext cx="207640" cy="190336"/>
          </a:xfrm>
          <a:prstGeom prst="rect">
            <a:avLst/>
          </a:prstGeom>
          <a:noFill/>
        </p:spPr>
      </p:pic>
      <p:pic>
        <p:nvPicPr>
          <p:cNvPr id="29" name="Picture 2" descr="07.pn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23928" y="5301208"/>
            <a:ext cx="326587" cy="32005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DFCC-B104-43CC-84B0-2DFD8F81AB33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5C4A-CFA1-48A5-A64E-9BBC6453773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2" descr="http://www.picshare.ru/uploads/140715/U58bIM0g3k.png"/>
          <p:cNvPicPr>
            <a:picLocks noChangeAspect="1" noChangeArrowheads="1"/>
          </p:cNvPicPr>
          <p:nvPr userDrawn="1"/>
        </p:nvPicPr>
        <p:blipFill>
          <a:blip r:embed="rId2" cstate="print"/>
          <a:srcRect t="72805" r="15873"/>
          <a:stretch>
            <a:fillRect/>
          </a:stretch>
        </p:blipFill>
        <p:spPr bwMode="auto">
          <a:xfrm>
            <a:off x="2483768" y="2204864"/>
            <a:ext cx="6458766" cy="264017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endParaRPr lang="ru-RU"/>
          </a:p>
        </p:txBody>
      </p:sp>
      <p:pic>
        <p:nvPicPr>
          <p:cNvPr id="8194" name="Picture 2" descr="http://s019.radikal.ru/i639/1306/65/cbd5deb0b914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60187" cy="6858000"/>
          </a:xfrm>
          <a:prstGeom prst="rect">
            <a:avLst/>
          </a:prstGeom>
          <a:noFill/>
        </p:spPr>
      </p:pic>
      <p:pic>
        <p:nvPicPr>
          <p:cNvPr id="7170" name="Picture 2" descr="07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149080"/>
            <a:ext cx="326587" cy="320055"/>
          </a:xfrm>
          <a:prstGeom prst="rect">
            <a:avLst/>
          </a:prstGeom>
          <a:noFill/>
        </p:spPr>
      </p:pic>
      <p:pic>
        <p:nvPicPr>
          <p:cNvPr id="14" name="Picture 2" descr="http://img-fotki.yandex.ru/get/6723/16969765.1fc/0_8c9a9_93de2f9b_orig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932623" cy="6858000"/>
          </a:xfrm>
          <a:prstGeom prst="rect">
            <a:avLst/>
          </a:prstGeom>
          <a:noFill/>
        </p:spPr>
      </p:pic>
      <p:pic>
        <p:nvPicPr>
          <p:cNvPr id="15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251520" y="260648"/>
            <a:ext cx="628434" cy="576064"/>
          </a:xfrm>
          <a:prstGeom prst="rect">
            <a:avLst/>
          </a:prstGeom>
          <a:noFill/>
        </p:spPr>
      </p:pic>
      <p:pic>
        <p:nvPicPr>
          <p:cNvPr id="16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1259632" y="2132856"/>
            <a:ext cx="628434" cy="576064"/>
          </a:xfrm>
          <a:prstGeom prst="rect">
            <a:avLst/>
          </a:prstGeom>
          <a:noFill/>
        </p:spPr>
      </p:pic>
      <p:pic>
        <p:nvPicPr>
          <p:cNvPr id="17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1043608" y="4941168"/>
            <a:ext cx="628434" cy="576064"/>
          </a:xfrm>
          <a:prstGeom prst="rect">
            <a:avLst/>
          </a:prstGeom>
          <a:noFill/>
        </p:spPr>
      </p:pic>
      <p:pic>
        <p:nvPicPr>
          <p:cNvPr id="18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0" y="6281936"/>
            <a:ext cx="628434" cy="576064"/>
          </a:xfrm>
          <a:prstGeom prst="rect">
            <a:avLst/>
          </a:prstGeom>
          <a:noFill/>
        </p:spPr>
      </p:pic>
      <p:pic>
        <p:nvPicPr>
          <p:cNvPr id="19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1547664" y="3861048"/>
            <a:ext cx="360040" cy="330036"/>
          </a:xfrm>
          <a:prstGeom prst="rect">
            <a:avLst/>
          </a:prstGeom>
          <a:noFill/>
        </p:spPr>
      </p:pic>
      <p:pic>
        <p:nvPicPr>
          <p:cNvPr id="20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827584" y="1556792"/>
            <a:ext cx="360040" cy="330036"/>
          </a:xfrm>
          <a:prstGeom prst="rect">
            <a:avLst/>
          </a:prstGeom>
          <a:noFill/>
        </p:spPr>
      </p:pic>
      <p:pic>
        <p:nvPicPr>
          <p:cNvPr id="21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251520" y="5805264"/>
            <a:ext cx="360040" cy="330036"/>
          </a:xfrm>
          <a:prstGeom prst="rect">
            <a:avLst/>
          </a:prstGeom>
          <a:noFill/>
        </p:spPr>
      </p:pic>
      <p:pic>
        <p:nvPicPr>
          <p:cNvPr id="13" name="Picture 6" descr="http://migalaite.blog.tut.by/files/2012/05/0_625cd_ea1f50e9_XL-150x150.pn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 rot="17668445">
            <a:off x="382425" y="1759706"/>
            <a:ext cx="1010134" cy="1010134"/>
          </a:xfrm>
          <a:prstGeom prst="rect">
            <a:avLst/>
          </a:prstGeom>
          <a:noFill/>
        </p:spPr>
      </p:pic>
      <p:pic>
        <p:nvPicPr>
          <p:cNvPr id="12" name="Picture 6" descr="http://migalaite.blog.tut.by/files/2012/05/0_625cd_ea1f50e9_XL-150x150.pn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 rot="163665">
            <a:off x="1283049" y="5036593"/>
            <a:ext cx="1008112" cy="10081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8DFCC-B104-43CC-84B0-2DFD8F81AB33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15C4A-CFA1-48A5-A64E-9BBC64537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5.jpeg"/><Relationship Id="rId3" Type="http://schemas.openxmlformats.org/officeDocument/2006/relationships/hyperlink" Target="http://www.igrushki-rukami-svoimi.ru/wp-content/uploads/2016/03/Ptichki-iz-tkani-43.jpg" TargetMode="External"/><Relationship Id="rId7" Type="http://schemas.openxmlformats.org/officeDocument/2006/relationships/hyperlink" Target="http://www.igrushki-rukami-svoimi.ru/wp-content/uploads/2016/03/Ptichki-iz-tkani-16.jpg" TargetMode="External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11" Type="http://schemas.openxmlformats.org/officeDocument/2006/relationships/hyperlink" Target="http://www.igrushki-rukami-svoimi.ru/wp-content/uploads/2016/03/Ptichki-iz-tkani-44.jpg" TargetMode="External"/><Relationship Id="rId5" Type="http://schemas.openxmlformats.org/officeDocument/2006/relationships/hyperlink" Target="http://www.igrushki-rukami-svoimi.ru/wp-content/uploads/2016/03/Ptichki-iz-tkani-8.jpg" TargetMode="External"/><Relationship Id="rId10" Type="http://schemas.openxmlformats.org/officeDocument/2006/relationships/image" Target="../media/image23.jpeg"/><Relationship Id="rId4" Type="http://schemas.openxmlformats.org/officeDocument/2006/relationships/image" Target="../media/image20.jpeg"/><Relationship Id="rId9" Type="http://schemas.openxmlformats.org/officeDocument/2006/relationships/hyperlink" Target="http://www.igrushki-rukami-svoimi.ru/wp-content/uploads/2016/03/Ptichki-iz-tkani-10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12286" y="260648"/>
            <a:ext cx="7086600" cy="2088232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Птичка из ткани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Arial" panose="020B0604020202020204" pitchFamily="34" charset="0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4653136"/>
            <a:ext cx="7160840" cy="1800200"/>
          </a:xfrm>
        </p:spPr>
        <p:txBody>
          <a:bodyPr>
            <a:normAutofit fontScale="85000" lnSpcReduction="20000"/>
          </a:bodyPr>
          <a:lstStyle/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Станкевич Инна Александровна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ГБОУ СОШ №2 п.г.т. Безенчук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http://smolly.biz/upload/image/services/big/ptits_bi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44824"/>
            <a:ext cx="5616624" cy="324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0827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6016" y="260648"/>
            <a:ext cx="6480720" cy="180020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>
                <a:solidFill>
                  <a:srgbClr val="211767"/>
                </a:solidFill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lang="ru-RU" sz="3200" b="1" dirty="0">
                <a:solidFill>
                  <a:srgbClr val="211767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endParaRPr lang="ru-RU" sz="3200" b="1" dirty="0">
              <a:solidFill>
                <a:srgbClr val="211767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1340768"/>
            <a:ext cx="6980237" cy="4680520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https://ds03.infourok.ru/uploads/ex/0fe8/00031d27-5f4b89b0/img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764704"/>
            <a:ext cx="6408712" cy="5832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7941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56126" y="620688"/>
            <a:ext cx="6080720" cy="2232248"/>
          </a:xfrm>
        </p:spPr>
        <p:txBody>
          <a:bodyPr>
            <a:normAutofit/>
          </a:bodyPr>
          <a:lstStyle/>
          <a:p>
            <a:pPr algn="l">
              <a:spcBef>
                <a:spcPct val="20000"/>
              </a:spcBef>
            </a:pPr>
            <a:endParaRPr lang="ru-RU" sz="3600" b="1" dirty="0">
              <a:solidFill>
                <a:srgbClr val="211767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https://www.kuharka.ru/_gallery/img3/1218391177_1341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4" b="8036"/>
          <a:stretch/>
        </p:blipFill>
        <p:spPr bwMode="auto">
          <a:xfrm>
            <a:off x="4211960" y="260648"/>
            <a:ext cx="4763135" cy="30688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Рисунок 7" descr="http://stranamasterov.ru/img4/i2010/10/04/imgp5635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176" b="6845"/>
          <a:stretch/>
        </p:blipFill>
        <p:spPr bwMode="auto">
          <a:xfrm>
            <a:off x="3563888" y="3501008"/>
            <a:ext cx="4680520" cy="30963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32357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7756" y="653610"/>
            <a:ext cx="7592813" cy="1160642"/>
          </a:xfrm>
        </p:spPr>
        <p:txBody>
          <a:bodyPr>
            <a:normAutofit/>
          </a:bodyPr>
          <a:lstStyle/>
          <a:p>
            <a:pPr algn="l">
              <a:spcBef>
                <a:spcPct val="20000"/>
              </a:spcBef>
            </a:pPr>
            <a:endParaRPr lang="ru-RU" sz="4000" b="1" dirty="0">
              <a:solidFill>
                <a:srgbClr val="211767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1916832"/>
            <a:ext cx="6728717" cy="4680520"/>
          </a:xfrm>
        </p:spPr>
        <p:txBody>
          <a:bodyPr>
            <a:normAutofit/>
          </a:bodyPr>
          <a:lstStyle/>
          <a:p>
            <a:endParaRPr lang="ru-RU" sz="2800" dirty="0">
              <a:solidFill>
                <a:schemeClr val="folHlink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pic>
        <p:nvPicPr>
          <p:cNvPr id="5" name="Рисунок 4" descr="http://stranamasterov.ru/img4/i2010/10/04/imgp5637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r="6470" b="7738"/>
          <a:stretch/>
        </p:blipFill>
        <p:spPr bwMode="auto">
          <a:xfrm>
            <a:off x="4545970" y="133350"/>
            <a:ext cx="4454525" cy="32956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Рисунок 5" descr="http://stranamasterov.ru/img4/i2010/10/04/imgp5638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014" b="7440"/>
          <a:stretch/>
        </p:blipFill>
        <p:spPr bwMode="auto">
          <a:xfrm>
            <a:off x="2259970" y="3503930"/>
            <a:ext cx="4572000" cy="33064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80120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3916" y="692696"/>
            <a:ext cx="7290084" cy="1008113"/>
          </a:xfrm>
        </p:spPr>
        <p:txBody>
          <a:bodyPr>
            <a:normAutofit/>
          </a:bodyPr>
          <a:lstStyle/>
          <a:p>
            <a:pPr algn="l"/>
            <a:endParaRPr lang="ru-RU" sz="3200" b="1" dirty="0">
              <a:solidFill>
                <a:srgbClr val="211767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79032" y="1628800"/>
            <a:ext cx="6224661" cy="4608512"/>
          </a:xfrm>
        </p:spPr>
        <p:txBody>
          <a:bodyPr>
            <a:normAutofit/>
          </a:bodyPr>
          <a:lstStyle/>
          <a:p>
            <a:endParaRPr lang="ru-RU" sz="2800" dirty="0">
              <a:solidFill>
                <a:schemeClr val="folHlink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pic>
        <p:nvPicPr>
          <p:cNvPr id="4" name="Рисунок 3" descr="http://img0.liveinternet.ru/images/attach/c/2/74/602/74602174_imgp5639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2" t="-2381" r="3965" b="8333"/>
          <a:stretch/>
        </p:blipFill>
        <p:spPr bwMode="auto">
          <a:xfrm>
            <a:off x="4355976" y="69214"/>
            <a:ext cx="4582160" cy="33597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Рисунок 4" descr="http://stranamasterov.ru/img4/i2010/10/04/imgp5640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817" b="8333"/>
          <a:stretch/>
        </p:blipFill>
        <p:spPr bwMode="auto">
          <a:xfrm>
            <a:off x="3275856" y="3428999"/>
            <a:ext cx="4295140" cy="33493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40394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21532" y="188640"/>
            <a:ext cx="6876256" cy="1080120"/>
          </a:xfrm>
        </p:spPr>
        <p:txBody>
          <a:bodyPr>
            <a:normAutofit/>
          </a:bodyPr>
          <a:lstStyle/>
          <a:p>
            <a:pPr algn="l"/>
            <a:endParaRPr lang="ru-RU" sz="3200" b="1" dirty="0">
              <a:solidFill>
                <a:srgbClr val="211767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1088740"/>
            <a:ext cx="6368677" cy="4680520"/>
          </a:xfrm>
        </p:spPr>
        <p:txBody>
          <a:bodyPr>
            <a:normAutofit/>
          </a:bodyPr>
          <a:lstStyle/>
          <a:p>
            <a:endParaRPr lang="ru-RU" sz="2800" dirty="0">
              <a:solidFill>
                <a:schemeClr val="folHlink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pic>
        <p:nvPicPr>
          <p:cNvPr id="5" name="Рисунок 4" descr="http://ds04.infourok.ru/uploads/ex/0c96/000515a5-167c9130/1/hello_html_m70c8a55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09931"/>
            <a:ext cx="5562500" cy="3291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www.maam.ru/upload/blogs/detsad-177346-139403147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9764" y="3645024"/>
            <a:ext cx="5522555" cy="30963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19480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1800" y="1556792"/>
            <a:ext cx="6480720" cy="1800200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solidFill>
                  <a:srgbClr val="211767"/>
                </a:solidFill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lang="ru-RU" sz="3200" b="1" dirty="0">
                <a:solidFill>
                  <a:srgbClr val="211767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endParaRPr lang="ru-RU" sz="3200" b="1" dirty="0">
              <a:solidFill>
                <a:srgbClr val="211767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62710" y="620688"/>
            <a:ext cx="45719" cy="410445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https://im0-tub-ru.yandex.net/i?id=999794258eff623cc9ec9404faca6d2e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632407"/>
            <a:ext cx="691276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2939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61003" y="404664"/>
            <a:ext cx="6876256" cy="1080120"/>
          </a:xfrm>
        </p:spPr>
        <p:txBody>
          <a:bodyPr>
            <a:normAutofit/>
          </a:bodyPr>
          <a:lstStyle/>
          <a:p>
            <a:pPr algn="l"/>
            <a:endParaRPr lang="ru-RU" sz="3200" b="1" dirty="0">
              <a:solidFill>
                <a:srgbClr val="211767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63353" y="1556792"/>
            <a:ext cx="5792613" cy="2484276"/>
          </a:xfrm>
        </p:spPr>
        <p:txBody>
          <a:bodyPr>
            <a:normAutofit/>
          </a:bodyPr>
          <a:lstStyle/>
          <a:p>
            <a:r>
              <a:rPr lang="ru-RU" sz="4800" smtClean="0">
                <a:solidFill>
                  <a:schemeClr val="folHlink"/>
                </a:solidFill>
                <a:latin typeface="Arial" panose="020B0604020202020204" pitchFamily="34" charset="0"/>
                <a:ea typeface="+mj-ea"/>
                <a:cs typeface="+mj-cs"/>
              </a:rPr>
              <a:t>Благодарю </a:t>
            </a:r>
            <a:r>
              <a:rPr lang="ru-RU" sz="4800" dirty="0" smtClean="0">
                <a:solidFill>
                  <a:schemeClr val="folHlink"/>
                </a:solidFill>
                <a:latin typeface="Arial" panose="020B0604020202020204" pitchFamily="34" charset="0"/>
                <a:ea typeface="+mj-ea"/>
                <a:cs typeface="+mj-cs"/>
              </a:rPr>
              <a:t>за внимание!</a:t>
            </a:r>
            <a:endParaRPr lang="ru-RU" sz="4800" dirty="0">
              <a:solidFill>
                <a:schemeClr val="folHlink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484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404664"/>
            <a:ext cx="7772400" cy="3193503"/>
          </a:xfrm>
        </p:spPr>
        <p:txBody>
          <a:bodyPr>
            <a:normAutofit/>
          </a:bodyPr>
          <a:lstStyle/>
          <a:p>
            <a:pPr algn="l"/>
            <a:endParaRPr lang="ru-RU" b="1" dirty="0">
              <a:solidFill>
                <a:srgbClr val="211767"/>
              </a:solidFill>
              <a:latin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Картинки по запросу лето картинк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908720"/>
            <a:ext cx="648072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7231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116632"/>
            <a:ext cx="7086600" cy="3960440"/>
          </a:xfrm>
        </p:spPr>
        <p:txBody>
          <a:bodyPr>
            <a:normAutofit/>
          </a:bodyPr>
          <a:lstStyle/>
          <a:p>
            <a:pPr algn="l"/>
            <a:endParaRPr lang="ru-RU" b="1" dirty="0">
              <a:solidFill>
                <a:srgbClr val="211767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 descr="Картинки по запросу осень картинк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04664"/>
            <a:ext cx="6624736" cy="5422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1581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332656"/>
            <a:ext cx="6480720" cy="1800200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63763" y="1556792"/>
            <a:ext cx="6368677" cy="4680520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Картинки по запросу зима картинк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764704"/>
            <a:ext cx="6552728" cy="489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8265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188640"/>
            <a:ext cx="6444208" cy="1296144"/>
          </a:xfrm>
        </p:spPr>
        <p:txBody>
          <a:bodyPr>
            <a:normAutofit/>
          </a:bodyPr>
          <a:lstStyle/>
          <a:p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1484784"/>
            <a:ext cx="5040560" cy="2736304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15816" y="908720"/>
            <a:ext cx="5616624" cy="4321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2970530" algn="l"/>
              </a:tabLst>
            </a:pP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Тает снежок</a:t>
            </a:r>
            <a:endParaRPr lang="ru-RU" sz="48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2970530" algn="l"/>
              </a:tabLst>
            </a:pP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Ожил лужок</a:t>
            </a:r>
            <a:endParaRPr lang="ru-RU" sz="48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2970530" algn="l"/>
              </a:tabLst>
            </a:pP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День прибывает</a:t>
            </a:r>
            <a:endParaRPr lang="ru-RU" sz="48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2970530" algn="l"/>
              </a:tabLst>
            </a:pP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Когда это бывает?</a:t>
            </a:r>
            <a:endParaRPr lang="ru-RU" sz="48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447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692697"/>
            <a:ext cx="7086600" cy="290775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211767"/>
                </a:solidFill>
                <a:latin typeface="Arial" panose="020B0604020202020204" pitchFamily="34" charset="0"/>
              </a:rPr>
              <a:t/>
            </a:r>
            <a:br>
              <a:rPr lang="ru-RU" b="1" dirty="0">
                <a:solidFill>
                  <a:srgbClr val="211767"/>
                </a:solidFill>
                <a:latin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512768" cy="864096"/>
          </a:xfrm>
        </p:spPr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50875"/>
            <a:ext cx="6696744" cy="5082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8874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/>
          </p:cNvSpPr>
          <p:nvPr/>
        </p:nvSpPr>
        <p:spPr>
          <a:xfrm>
            <a:off x="2483768" y="548680"/>
            <a:ext cx="6408712" cy="576064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Картинки по запросу весна картинк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7" y="620688"/>
            <a:ext cx="612068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742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mycdn.me/image?id=837434045994&amp;t=35&amp;plc=WEB&amp;tkn=*HNyYFL0mxfhjRV-rZjmCCQdpF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692696"/>
            <a:ext cx="7128792" cy="5122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3585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924944"/>
            <a:ext cx="7086600" cy="290775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1052736"/>
            <a:ext cx="4134272" cy="2304256"/>
          </a:xfrm>
        </p:spPr>
        <p:txBody>
          <a:bodyPr>
            <a:normAutofit/>
          </a:bodyPr>
          <a:lstStyle/>
          <a:p>
            <a:pPr algn="l"/>
            <a:endParaRPr lang="ru-RU" sz="3600" b="1" dirty="0">
              <a:solidFill>
                <a:srgbClr val="211767"/>
              </a:solidFill>
              <a:latin typeface="Arial" panose="020B0604020202020204" pitchFamily="34" charset="0"/>
            </a:endParaRPr>
          </a:p>
        </p:txBody>
      </p:sp>
      <p:pic>
        <p:nvPicPr>
          <p:cNvPr id="5" name="Рисунок 4" descr="Птички из ткани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0649"/>
            <a:ext cx="3816424" cy="2880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Птички из ткани 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5656" y="116633"/>
            <a:ext cx="3240360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Птички из ткани ">
            <a:hlinkClick r:id="rId7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9180" y="4726151"/>
            <a:ext cx="2016224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Птички из ткани ">
            <a:hlinkClick r:id="rId9"/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825044"/>
            <a:ext cx="2880320" cy="2772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Птички из ткани ">
            <a:hlinkClick r:id="rId11"/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429000"/>
            <a:ext cx="2682921" cy="2594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900igr.net/up/datas/105290/012.jpg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077" t="22430" r="12342" b="13319"/>
          <a:stretch/>
        </p:blipFill>
        <p:spPr bwMode="auto">
          <a:xfrm>
            <a:off x="3995936" y="2852937"/>
            <a:ext cx="2495034" cy="20162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93054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2498</TotalTime>
  <Words>31</Words>
  <Application>Microsoft Office PowerPoint</Application>
  <PresentationFormat>Экран (4:3)</PresentationFormat>
  <Paragraphs>18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Птичка из ткани </vt:lpstr>
      <vt:lpstr>Слайд 2</vt:lpstr>
      <vt:lpstr>Слайд 3</vt:lpstr>
      <vt:lpstr>Слайд 4</vt:lpstr>
      <vt:lpstr>Слайд 5</vt:lpstr>
      <vt:lpstr> </vt:lpstr>
      <vt:lpstr>Слайд 7</vt:lpstr>
      <vt:lpstr>Слайд 8</vt:lpstr>
      <vt:lpstr>Слайд 9</vt:lpstr>
      <vt:lpstr> </vt:lpstr>
      <vt:lpstr>Слайд 11</vt:lpstr>
      <vt:lpstr>Слайд 12</vt:lpstr>
      <vt:lpstr>Слайд 13</vt:lpstr>
      <vt:lpstr>Слайд 14</vt:lpstr>
      <vt:lpstr> 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1</cp:lastModifiedBy>
  <cp:revision>143</cp:revision>
  <dcterms:created xsi:type="dcterms:W3CDTF">2014-07-24T11:59:25Z</dcterms:created>
  <dcterms:modified xsi:type="dcterms:W3CDTF">2018-02-14T13:16:35Z</dcterms:modified>
</cp:coreProperties>
</file>