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2" r:id="rId3"/>
    <p:sldId id="265" r:id="rId4"/>
    <p:sldId id="257" r:id="rId5"/>
    <p:sldId id="266" r:id="rId6"/>
    <p:sldId id="258" r:id="rId7"/>
    <p:sldId id="267" r:id="rId8"/>
    <p:sldId id="268" r:id="rId9"/>
    <p:sldId id="269" r:id="rId10"/>
    <p:sldId id="270" r:id="rId11"/>
    <p:sldId id="271" r:id="rId12"/>
    <p:sldId id="273" r:id="rId13"/>
    <p:sldId id="264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84C6A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00" autoAdjust="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729B890-E510-49F7-8D61-345F024DA3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1529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412FD89-5966-4954-AAB5-3C9CF8FADD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0678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2EB47730-58E8-4F96-AA54-516E12225B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C080-2F7F-4F6C-B0B3-33AD047C87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6227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0C605-D7CC-4B8C-B0D5-EB25DC156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93471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D2935-B517-42F0-9EED-EC04F1F31C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9526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30554-7E90-44E0-92D5-E0E752A3A2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8670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097BB-173C-4BBB-9513-6F34824074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801904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96E5E-EA0E-4DBD-A7FB-5085F7605E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7930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4D8A-E30F-4D3D-9DA4-22F3A9B702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3678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3C619-826A-4CFA-93F0-5F990FF3ED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86963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FC94-CA35-4A31-B02D-1B1F010FF7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0498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EB00-783E-425B-84FF-3035D5A68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70316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Текст второго уровня</a:t>
            </a:r>
          </a:p>
          <a:p>
            <a:pPr lvl="2"/>
            <a:r>
              <a:rPr lang="ru-RU" altLang="ru-RU" smtClean="0"/>
              <a:t>Текст третьего уровня</a:t>
            </a:r>
          </a:p>
          <a:p>
            <a:pPr lvl="3"/>
            <a:r>
              <a:rPr lang="ru-RU" altLang="ru-RU" smtClean="0"/>
              <a:t> Текст четвертого уровня</a:t>
            </a:r>
          </a:p>
          <a:p>
            <a:pPr lvl="4"/>
            <a:r>
              <a:rPr lang="ru-RU" altLang="ru-RU" smtClean="0"/>
              <a:t>Текст пятого уровня</a:t>
            </a:r>
          </a:p>
          <a:p>
            <a:pPr lvl="1"/>
            <a:endParaRPr lang="ru-RU" altLang="ru-RU" smtClean="0"/>
          </a:p>
          <a:p>
            <a:pPr lvl="2"/>
            <a:endParaRPr lang="ru-RU" alt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 alt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 alt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70FB7DCB-5B7F-430B-B7DE-C9AFEB8087F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7848600" cy="1295400"/>
          </a:xfrm>
        </p:spPr>
        <p:txBody>
          <a:bodyPr/>
          <a:lstStyle/>
          <a:p>
            <a:r>
              <a:rPr lang="ru-RU" altLang="ru-RU" dirty="0" smtClean="0"/>
              <a:t>Электронный дневник</a:t>
            </a:r>
            <a:endParaRPr lang="ru-RU" alt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228184" y="425363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4C6A"/>
                </a:solidFill>
              </a:rPr>
              <a:t>Подготовил </a:t>
            </a:r>
          </a:p>
          <a:p>
            <a:r>
              <a:rPr lang="ru-RU" sz="1600" b="1" dirty="0" smtClean="0">
                <a:solidFill>
                  <a:srgbClr val="284C6A"/>
                </a:solidFill>
              </a:rPr>
              <a:t>Козлова О.А.</a:t>
            </a:r>
            <a:endParaRPr lang="ru-RU" sz="1600" b="1" dirty="0">
              <a:solidFill>
                <a:srgbClr val="284C6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3924300" cy="582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056" y="4766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84C6A"/>
                </a:solidFill>
              </a:rPr>
              <a:t>В своем почтовом ящике найти письмо и перейти по указанной в нем ссылке</a:t>
            </a:r>
            <a:endParaRPr lang="ru-RU" sz="2400" b="1" dirty="0">
              <a:solidFill>
                <a:srgbClr val="284C6A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4200525" cy="4953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63" y="2700164"/>
            <a:ext cx="3959993" cy="393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026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62865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7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активации учетной записи зайти в АСУ РСО и еще раз привязать к Мобильн</a:t>
            </a:r>
            <a:r>
              <a:rPr lang="ru-RU" dirty="0"/>
              <a:t>ы</a:t>
            </a:r>
            <a:r>
              <a:rPr lang="ru-RU" dirty="0" smtClean="0"/>
              <a:t>й </a:t>
            </a:r>
            <a:r>
              <a:rPr lang="en-US" dirty="0" smtClean="0"/>
              <a:t>ID</a:t>
            </a:r>
            <a:r>
              <a:rPr lang="ru-RU" dirty="0" smtClean="0"/>
              <a:t> </a:t>
            </a:r>
            <a:r>
              <a:rPr lang="ru-RU" dirty="0" err="1" smtClean="0"/>
              <a:t>ИрТех</a:t>
            </a:r>
            <a:r>
              <a:rPr lang="ru-RU" dirty="0" smtClean="0"/>
              <a:t>. Должно появиться сообщение о том, что учетная запись </a:t>
            </a:r>
            <a:r>
              <a:rPr lang="ru-RU" smtClean="0"/>
              <a:t>успешно привязана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88808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altLang="ru-RU" dirty="0" smtClean="0"/>
              <a:t>Спасибо за внимание!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77200" cy="914400"/>
          </a:xfrm>
        </p:spPr>
        <p:txBody>
          <a:bodyPr/>
          <a:lstStyle/>
          <a:p>
            <a:pPr algn="ctr"/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b="1" dirty="0" smtClean="0"/>
              <a:t>позволяет </a:t>
            </a:r>
            <a:r>
              <a:rPr lang="ru-RU" sz="2800" b="1" dirty="0"/>
              <a:t>ученику или родителю получать на смартфон или планшет: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/>
              <a:t>расписание уроков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/>
              <a:t>домашние задания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/>
              <a:t>текущие и итоговые оценки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800" b="1" dirty="0"/>
              <a:t> информацию о событиях в своей </a:t>
            </a:r>
            <a:r>
              <a:rPr lang="ru-RU" sz="2800" b="1" dirty="0" smtClean="0"/>
              <a:t>школе</a:t>
            </a:r>
            <a:endParaRPr lang="ru-RU" sz="2800" b="1" dirty="0"/>
          </a:p>
          <a:p>
            <a:pPr algn="just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716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77200" cy="914400"/>
          </a:xfrm>
        </p:spPr>
        <p:txBody>
          <a:bodyPr/>
          <a:lstStyle/>
          <a:p>
            <a:pPr algn="ctr"/>
            <a:r>
              <a:rPr lang="ru-RU" sz="3600" dirty="0" smtClean="0"/>
              <a:t>Доступ к электронному дневнику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3" y="1628800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284C6A"/>
                </a:solidFill>
              </a:rPr>
              <a:t>Через браузер по адресу:</a:t>
            </a:r>
            <a:endParaRPr lang="en-US" sz="2400" dirty="0" smtClean="0">
              <a:solidFill>
                <a:srgbClr val="284C6A"/>
              </a:solidFill>
            </a:endParaRPr>
          </a:p>
          <a:p>
            <a:endParaRPr lang="en-US" sz="2400" dirty="0">
              <a:solidFill>
                <a:srgbClr val="284C6A"/>
              </a:solidFill>
            </a:endParaRPr>
          </a:p>
          <a:p>
            <a:r>
              <a:rPr lang="en-US" sz="2400" dirty="0" smtClean="0">
                <a:solidFill>
                  <a:srgbClr val="284C6A"/>
                </a:solidFill>
              </a:rPr>
              <a:t>https://sw.asurso.ru//</a:t>
            </a:r>
            <a:endParaRPr lang="ru-RU" sz="2400" dirty="0">
              <a:solidFill>
                <a:srgbClr val="284C6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1628800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284C6A"/>
                </a:solidFill>
              </a:rPr>
              <a:t>Мобильное приложение</a:t>
            </a:r>
          </a:p>
          <a:p>
            <a:endParaRPr lang="ru-RU" sz="2400" dirty="0">
              <a:solidFill>
                <a:srgbClr val="284C6A"/>
              </a:solidFill>
            </a:endParaRPr>
          </a:p>
          <a:p>
            <a:r>
              <a:rPr lang="ru-RU" sz="2400" dirty="0" smtClean="0">
                <a:solidFill>
                  <a:srgbClr val="284C6A"/>
                </a:solidFill>
              </a:rPr>
              <a:t>«Школьный дневник СГО» (Разработчик ЗАО «</a:t>
            </a:r>
            <a:r>
              <a:rPr lang="ru-RU" sz="2400" dirty="0" err="1" smtClean="0">
                <a:solidFill>
                  <a:srgbClr val="284C6A"/>
                </a:solidFill>
              </a:rPr>
              <a:t>ИРТех</a:t>
            </a:r>
            <a:r>
              <a:rPr lang="ru-RU" sz="2400" dirty="0" smtClean="0">
                <a:solidFill>
                  <a:srgbClr val="284C6A"/>
                </a:solidFill>
              </a:rPr>
              <a:t>»)</a:t>
            </a:r>
          </a:p>
        </p:txBody>
      </p: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 flipH="1">
            <a:off x="2098985" y="1103040"/>
            <a:ext cx="1968959" cy="525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8" idx="0"/>
          </p:cNvCxnSpPr>
          <p:nvPr/>
        </p:nvCxnSpPr>
        <p:spPr>
          <a:xfrm>
            <a:off x="4788024" y="1103040"/>
            <a:ext cx="2196244" cy="525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49080"/>
            <a:ext cx="3528392" cy="148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8" y="3380226"/>
            <a:ext cx="4426290" cy="302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129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002587" cy="864096"/>
          </a:xfrm>
        </p:spPr>
        <p:txBody>
          <a:bodyPr/>
          <a:lstStyle/>
          <a:p>
            <a:pPr algn="ctr"/>
            <a:r>
              <a:rPr lang="ru-RU" altLang="ru-RU" sz="3200" dirty="0" smtClean="0"/>
              <a:t>Способы авторизации</a:t>
            </a:r>
            <a:br>
              <a:rPr lang="ru-RU" altLang="ru-RU" sz="3200" dirty="0" smtClean="0"/>
            </a:br>
            <a:r>
              <a:rPr lang="ru-RU" altLang="ru-RU" sz="3200" dirty="0" smtClean="0"/>
              <a:t> </a:t>
            </a:r>
            <a:r>
              <a:rPr lang="ru-RU" altLang="ru-RU" sz="2400" dirty="0" smtClean="0"/>
              <a:t>(</a:t>
            </a:r>
            <a:r>
              <a:rPr lang="ru-RU" altLang="ru-RU" sz="2400" dirty="0" err="1" smtClean="0"/>
              <a:t>браузерная</a:t>
            </a:r>
            <a:r>
              <a:rPr lang="ru-RU" altLang="ru-RU" sz="2400" dirty="0" smtClean="0"/>
              <a:t> версия)</a:t>
            </a:r>
            <a:endParaRPr lang="ru-RU" altLang="ru-RU" sz="24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3608" y="2492896"/>
            <a:ext cx="7180263" cy="2016224"/>
          </a:xfrm>
        </p:spPr>
        <p:txBody>
          <a:bodyPr/>
          <a:lstStyle/>
          <a:p>
            <a:r>
              <a:rPr lang="ru-RU" altLang="ru-RU" sz="2400" dirty="0" smtClean="0"/>
              <a:t>Пароль от АСУ РСО (выдает классный руководитель)</a:t>
            </a:r>
          </a:p>
          <a:p>
            <a:r>
              <a:rPr lang="ru-RU" altLang="ru-RU" sz="2400" dirty="0" smtClean="0"/>
              <a:t>Через систему ЕСИА портал </a:t>
            </a:r>
            <a:r>
              <a:rPr lang="ru-RU" altLang="ru-RU" sz="2400" dirty="0" err="1" smtClean="0"/>
              <a:t>Госуслуг</a:t>
            </a:r>
            <a:r>
              <a:rPr lang="ru-RU" altLang="ru-RU" sz="2400" dirty="0" smtClean="0"/>
              <a:t> (необходима подтвержденная учетная запись)</a:t>
            </a:r>
            <a:endParaRPr lang="ru-RU" alt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2"/>
            <a:ext cx="6817557" cy="6309320"/>
          </a:xfrm>
        </p:spPr>
      </p:pic>
    </p:spTree>
    <p:extLst>
      <p:ext uri="{BB962C8B-B14F-4D97-AF65-F5344CB8AC3E}">
        <p14:creationId xmlns:p14="http://schemas.microsoft.com/office/powerpoint/2010/main" val="274600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260648"/>
            <a:ext cx="6012135" cy="61360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99" y="404664"/>
            <a:ext cx="7797012" cy="13927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1" y="1768317"/>
            <a:ext cx="8404088" cy="459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76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61445"/>
            <a:ext cx="7084277" cy="16244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85865"/>
            <a:ext cx="8020381" cy="230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885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3686175" cy="5095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4664"/>
            <a:ext cx="3590925" cy="5591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7" y="5995839"/>
            <a:ext cx="8055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Логин и пароль только английская раскладка!!!!!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212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767</TotalTime>
  <Words>132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Training seminar presentation</vt:lpstr>
      <vt:lpstr>Электронный дневник</vt:lpstr>
      <vt:lpstr>Преимущества</vt:lpstr>
      <vt:lpstr>Доступ к электронному дневнику</vt:lpstr>
      <vt:lpstr>Способы авторизации  (браузерная версия)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дневник</dc:title>
  <dc:creator>наталья</dc:creator>
  <cp:lastModifiedBy>наталья</cp:lastModifiedBy>
  <cp:revision>18</cp:revision>
  <cp:lastPrinted>2019-09-19T11:41:13Z</cp:lastPrinted>
  <dcterms:created xsi:type="dcterms:W3CDTF">2019-09-18T07:00:52Z</dcterms:created>
  <dcterms:modified xsi:type="dcterms:W3CDTF">2019-09-23T09:27:11Z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