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2" r:id="rId3"/>
    <p:sldId id="265" r:id="rId4"/>
    <p:sldId id="257" r:id="rId5"/>
    <p:sldId id="266" r:id="rId6"/>
    <p:sldId id="258" r:id="rId7"/>
    <p:sldId id="267" r:id="rId8"/>
    <p:sldId id="268" r:id="rId9"/>
    <p:sldId id="269" r:id="rId10"/>
    <p:sldId id="270" r:id="rId11"/>
    <p:sldId id="271" r:id="rId12"/>
    <p:sldId id="273" r:id="rId13"/>
    <p:sldId id="264" r:id="rId14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84C6A"/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00" autoAdjust="0"/>
  </p:normalViewPr>
  <p:slideViewPr>
    <p:cSldViewPr>
      <p:cViewPr varScale="1">
        <p:scale>
          <a:sx n="65" d="100"/>
          <a:sy n="65" d="100"/>
        </p:scale>
        <p:origin x="-154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ru-RU" altLang="ru-RU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ru-RU" altLang="ru-RU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ru-RU" altLang="ru-RU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6729B890-E510-49F7-8D61-345F024DA33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815296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ru-RU" altLang="ru-RU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ru-RU" altLang="ru-RU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715153"/>
            <a:ext cx="4984962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ru-RU" altLang="ru-RU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0412FD89-5966-4954-AAB5-3C9CF8FADD2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806781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7700" y="1447800"/>
            <a:ext cx="7848600" cy="1295400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048000"/>
            <a:ext cx="8077200" cy="635000"/>
          </a:xfrm>
        </p:spPr>
        <p:txBody>
          <a:bodyPr/>
          <a:lstStyle>
            <a:lvl1pPr marL="0" indent="0" algn="ctr">
              <a:buFontTx/>
              <a:buNone/>
              <a:defRPr sz="3600"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10957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</a:lstStyle>
          <a:p>
            <a:endParaRPr lang="ru-RU" altLang="ru-RU"/>
          </a:p>
        </p:txBody>
      </p:sp>
      <p:sp>
        <p:nvSpPr>
          <p:cNvPr id="10957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</a:lstStyle>
          <a:p>
            <a:endParaRPr lang="ru-RU" altLang="ru-RU"/>
          </a:p>
        </p:txBody>
      </p:sp>
      <p:sp>
        <p:nvSpPr>
          <p:cNvPr id="10957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</a:lstStyle>
          <a:p>
            <a:fld id="{2EB47730-58E8-4F96-AA54-516E12225BB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31C080-2F7F-4F6C-B0B3-33AD047C874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80622796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2019300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59055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00C605-D7CC-4B8C-B0D5-EB25DC156F4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2934718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CD2935-B517-42F0-9EED-EC04F1F31C7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0595269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A30554-7E90-44E0-92D5-E0E752A3A20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6986709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0" y="19050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B097BB-173C-4BBB-9513-6F34824074A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4801904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396E5E-EA0E-4DBD-A7FB-5085F7605EB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9179305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274D8A-E30F-4D3D-9DA4-22F3A9B702E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7236780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43C619-826A-4CFA-93F0-5F990FF3EDD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1986963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97FC94-CA35-4A31-B02D-1B1F010FF72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1304983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C6EB00-783E-425B-84FF-3035D5A68CF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7703163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0772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Текст второго уровня</a:t>
            </a:r>
          </a:p>
          <a:p>
            <a:pPr lvl="2"/>
            <a:r>
              <a:rPr lang="ru-RU" altLang="ru-RU" smtClean="0"/>
              <a:t>Текст третьего уровня</a:t>
            </a:r>
          </a:p>
          <a:p>
            <a:pPr lvl="3"/>
            <a:r>
              <a:rPr lang="ru-RU" altLang="ru-RU" smtClean="0"/>
              <a:t> Текст четвертого уровня</a:t>
            </a:r>
          </a:p>
          <a:p>
            <a:pPr lvl="4"/>
            <a:r>
              <a:rPr lang="ru-RU" altLang="ru-RU" smtClean="0"/>
              <a:t>Текст пятого уровня</a:t>
            </a:r>
          </a:p>
          <a:p>
            <a:pPr lvl="1"/>
            <a:endParaRPr lang="ru-RU" altLang="ru-RU" smtClean="0"/>
          </a:p>
          <a:p>
            <a:pPr lvl="2"/>
            <a:endParaRPr lang="ru-RU" altLang="ru-RU" smtClean="0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85800"/>
            <a:ext cx="8077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29400"/>
            <a:ext cx="1905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/>
            </a:lvl1pPr>
          </a:lstStyle>
          <a:p>
            <a:endParaRPr lang="ru-RU" altLang="ru-RU"/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29400"/>
            <a:ext cx="2895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1"/>
            </a:lvl1pPr>
          </a:lstStyle>
          <a:p>
            <a:endParaRPr lang="ru-RU" altLang="ru-RU"/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9400"/>
            <a:ext cx="1905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/>
            </a:lvl1pPr>
          </a:lstStyle>
          <a:p>
            <a:fld id="{70FB7DCB-5B7F-430B-B7DE-C9AFEB8087F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lnSpc>
          <a:spcPct val="125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3200">
          <a:solidFill>
            <a:srgbClr val="284C6A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Trebuchet MS" pitchFamily="34" charset="0"/>
        <a:buChar char="−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Trebuchet MS" pitchFamily="34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39552" y="1988840"/>
            <a:ext cx="7848600" cy="1295400"/>
          </a:xfrm>
        </p:spPr>
        <p:txBody>
          <a:bodyPr/>
          <a:lstStyle/>
          <a:p>
            <a:r>
              <a:rPr lang="ru-RU" altLang="ru-RU" dirty="0" smtClean="0"/>
              <a:t>Электронный дневник</a:t>
            </a:r>
            <a:endParaRPr lang="ru-RU" alt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6228184" y="4253634"/>
            <a:ext cx="2736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284C6A"/>
                </a:solidFill>
              </a:rPr>
              <a:t>Подготовил </a:t>
            </a:r>
          </a:p>
          <a:p>
            <a:r>
              <a:rPr lang="ru-RU" sz="1600" b="1" dirty="0" smtClean="0">
                <a:solidFill>
                  <a:srgbClr val="284C6A"/>
                </a:solidFill>
              </a:rPr>
              <a:t>Козлова О.А.</a:t>
            </a:r>
            <a:endParaRPr lang="ru-RU" sz="1600" b="1" dirty="0">
              <a:solidFill>
                <a:srgbClr val="284C6A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32656"/>
            <a:ext cx="3924300" cy="58293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76056" y="476672"/>
            <a:ext cx="36724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284C6A"/>
                </a:solidFill>
              </a:rPr>
              <a:t>В своем почтовом ящике найти письмо и перейти по указанной в нем ссылке</a:t>
            </a:r>
            <a:endParaRPr lang="ru-RU" sz="2400" b="1" dirty="0">
              <a:solidFill>
                <a:srgbClr val="284C6A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204864"/>
            <a:ext cx="4200525" cy="49530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263" y="2700164"/>
            <a:ext cx="3959993" cy="3930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0266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60648"/>
            <a:ext cx="6286500" cy="427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1716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После активации учетной записи зайти в АСУ РСО и еще раз привязать к Мобильн</a:t>
            </a:r>
            <a:r>
              <a:rPr lang="ru-RU" dirty="0"/>
              <a:t>ы</a:t>
            </a:r>
            <a:r>
              <a:rPr lang="ru-RU" dirty="0" smtClean="0"/>
              <a:t>й </a:t>
            </a:r>
            <a:r>
              <a:rPr lang="en-US" dirty="0" smtClean="0"/>
              <a:t>ID</a:t>
            </a:r>
            <a:r>
              <a:rPr lang="ru-RU" dirty="0" smtClean="0"/>
              <a:t> </a:t>
            </a:r>
            <a:r>
              <a:rPr lang="ru-RU" dirty="0" err="1" smtClean="0"/>
              <a:t>ИрТех</a:t>
            </a:r>
            <a:r>
              <a:rPr lang="ru-RU" dirty="0" smtClean="0"/>
              <a:t>. Должно появиться сообщение о том, что учетная запись </a:t>
            </a:r>
            <a:r>
              <a:rPr lang="ru-RU" smtClean="0"/>
              <a:t>успешно привязана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3888085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altLang="ru-RU" dirty="0" smtClean="0"/>
              <a:t>Спасибо за внимание!</a:t>
            </a:r>
            <a:endParaRPr lang="ru-RU" alt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8077200" cy="914400"/>
          </a:xfrm>
        </p:spPr>
        <p:txBody>
          <a:bodyPr/>
          <a:lstStyle/>
          <a:p>
            <a:pPr algn="ctr"/>
            <a:r>
              <a:rPr lang="ru-RU" dirty="0" smtClean="0"/>
              <a:t>Преимущества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sz="2800" b="1" dirty="0" smtClean="0"/>
              <a:t>позволяет </a:t>
            </a:r>
            <a:r>
              <a:rPr lang="ru-RU" sz="2800" b="1" dirty="0"/>
              <a:t>ученику или родителю получать на смартфон или планшет: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800" b="1" dirty="0"/>
              <a:t>расписание уроков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800" b="1" dirty="0"/>
              <a:t>домашние задания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800" b="1" dirty="0"/>
              <a:t>текущие и итоговые оценки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800" b="1" dirty="0"/>
              <a:t> информацию о событиях в своей </a:t>
            </a:r>
            <a:r>
              <a:rPr lang="ru-RU" sz="2800" b="1" dirty="0" smtClean="0"/>
              <a:t>школе</a:t>
            </a:r>
            <a:endParaRPr lang="ru-RU" sz="2800" b="1" dirty="0"/>
          </a:p>
          <a:p>
            <a:pPr algn="just"/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67169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077200" cy="914400"/>
          </a:xfrm>
        </p:spPr>
        <p:txBody>
          <a:bodyPr/>
          <a:lstStyle/>
          <a:p>
            <a:pPr algn="ctr"/>
            <a:r>
              <a:rPr lang="ru-RU" sz="3600" dirty="0" smtClean="0"/>
              <a:t>Доступ к электронному дневнику</a:t>
            </a:r>
            <a:endParaRPr lang="ru-RU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550813" y="1628800"/>
            <a:ext cx="30963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284C6A"/>
                </a:solidFill>
              </a:rPr>
              <a:t>Через браузер по адресу:</a:t>
            </a:r>
            <a:endParaRPr lang="en-US" sz="2400" dirty="0" smtClean="0">
              <a:solidFill>
                <a:srgbClr val="284C6A"/>
              </a:solidFill>
            </a:endParaRPr>
          </a:p>
          <a:p>
            <a:endParaRPr lang="en-US" sz="2400" dirty="0">
              <a:solidFill>
                <a:srgbClr val="284C6A"/>
              </a:solidFill>
            </a:endParaRPr>
          </a:p>
          <a:p>
            <a:r>
              <a:rPr lang="en-US" sz="2400" dirty="0" smtClean="0">
                <a:solidFill>
                  <a:srgbClr val="284C6A"/>
                </a:solidFill>
              </a:rPr>
              <a:t>https://sw.asurso.ru//</a:t>
            </a:r>
            <a:endParaRPr lang="ru-RU" sz="2400" dirty="0">
              <a:solidFill>
                <a:srgbClr val="284C6A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92080" y="1628800"/>
            <a:ext cx="33843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284C6A"/>
                </a:solidFill>
              </a:rPr>
              <a:t>Мобильное приложение</a:t>
            </a:r>
          </a:p>
          <a:p>
            <a:endParaRPr lang="ru-RU" sz="2400" dirty="0">
              <a:solidFill>
                <a:srgbClr val="284C6A"/>
              </a:solidFill>
            </a:endParaRPr>
          </a:p>
          <a:p>
            <a:r>
              <a:rPr lang="ru-RU" sz="2400" dirty="0" smtClean="0">
                <a:solidFill>
                  <a:srgbClr val="284C6A"/>
                </a:solidFill>
              </a:rPr>
              <a:t>«Школьный дневник СГО» (Разработчик ЗАО «</a:t>
            </a:r>
            <a:r>
              <a:rPr lang="ru-RU" sz="2400" dirty="0" err="1" smtClean="0">
                <a:solidFill>
                  <a:srgbClr val="284C6A"/>
                </a:solidFill>
              </a:rPr>
              <a:t>ИРТех</a:t>
            </a:r>
            <a:r>
              <a:rPr lang="ru-RU" sz="2400" dirty="0" smtClean="0">
                <a:solidFill>
                  <a:srgbClr val="284C6A"/>
                </a:solidFill>
              </a:rPr>
              <a:t>»)</a:t>
            </a:r>
          </a:p>
        </p:txBody>
      </p:sp>
      <p:cxnSp>
        <p:nvCxnSpPr>
          <p:cNvPr id="10" name="Прямая со стрелкой 9"/>
          <p:cNvCxnSpPr>
            <a:endCxn id="6" idx="0"/>
          </p:cNvCxnSpPr>
          <p:nvPr/>
        </p:nvCxnSpPr>
        <p:spPr>
          <a:xfrm flipH="1">
            <a:off x="2098985" y="1103040"/>
            <a:ext cx="1968959" cy="52576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endCxn id="8" idx="0"/>
          </p:cNvCxnSpPr>
          <p:nvPr/>
        </p:nvCxnSpPr>
        <p:spPr>
          <a:xfrm>
            <a:off x="4788024" y="1103040"/>
            <a:ext cx="2196244" cy="52576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238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149080"/>
            <a:ext cx="3528392" cy="1488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238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868" y="3380226"/>
            <a:ext cx="4426290" cy="3026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61294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548680"/>
            <a:ext cx="8002587" cy="864096"/>
          </a:xfrm>
        </p:spPr>
        <p:txBody>
          <a:bodyPr/>
          <a:lstStyle/>
          <a:p>
            <a:pPr algn="ctr"/>
            <a:r>
              <a:rPr lang="ru-RU" altLang="ru-RU" sz="3200" dirty="0" smtClean="0"/>
              <a:t>Способы авторизации</a:t>
            </a:r>
            <a:br>
              <a:rPr lang="ru-RU" altLang="ru-RU" sz="3200" dirty="0" smtClean="0"/>
            </a:br>
            <a:r>
              <a:rPr lang="ru-RU" altLang="ru-RU" sz="3200" dirty="0" smtClean="0"/>
              <a:t> </a:t>
            </a:r>
            <a:r>
              <a:rPr lang="ru-RU" altLang="ru-RU" sz="2400" dirty="0" smtClean="0"/>
              <a:t>(</a:t>
            </a:r>
            <a:r>
              <a:rPr lang="ru-RU" altLang="ru-RU" sz="2400" dirty="0" err="1" smtClean="0"/>
              <a:t>браузерная</a:t>
            </a:r>
            <a:r>
              <a:rPr lang="ru-RU" altLang="ru-RU" sz="2400" dirty="0" smtClean="0"/>
              <a:t> версия)</a:t>
            </a:r>
            <a:endParaRPr lang="ru-RU" altLang="ru-RU" sz="2400" dirty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043608" y="2492896"/>
            <a:ext cx="7180263" cy="2016224"/>
          </a:xfrm>
        </p:spPr>
        <p:txBody>
          <a:bodyPr/>
          <a:lstStyle/>
          <a:p>
            <a:r>
              <a:rPr lang="ru-RU" altLang="ru-RU" sz="2400" dirty="0" smtClean="0"/>
              <a:t>Пароль от АСУ РСО (выдает классный руководитель)</a:t>
            </a:r>
          </a:p>
          <a:p>
            <a:r>
              <a:rPr lang="ru-RU" altLang="ru-RU" sz="2400" dirty="0" smtClean="0"/>
              <a:t>Через систему ЕСИА портал </a:t>
            </a:r>
            <a:r>
              <a:rPr lang="ru-RU" altLang="ru-RU" sz="2400" dirty="0" err="1" smtClean="0"/>
              <a:t>Госуслуг</a:t>
            </a:r>
            <a:r>
              <a:rPr lang="ru-RU" altLang="ru-RU" sz="2400" dirty="0" smtClean="0"/>
              <a:t> (необходима подтвержденная учетная запись)</a:t>
            </a:r>
            <a:endParaRPr lang="ru-RU" altLang="ru-RU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16632"/>
            <a:ext cx="6817557" cy="6309320"/>
          </a:xfrm>
        </p:spPr>
      </p:pic>
    </p:spTree>
    <p:extLst>
      <p:ext uri="{BB962C8B-B14F-4D97-AF65-F5344CB8AC3E}">
        <p14:creationId xmlns:p14="http://schemas.microsoft.com/office/powerpoint/2010/main" val="27460087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39" y="260648"/>
            <a:ext cx="6012135" cy="6136097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99" y="404664"/>
            <a:ext cx="7797012" cy="139273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061" y="1768317"/>
            <a:ext cx="8404088" cy="4592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7766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461445"/>
            <a:ext cx="7084277" cy="162442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085865"/>
            <a:ext cx="8020381" cy="2308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8854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04664"/>
            <a:ext cx="3686175" cy="509587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404664"/>
            <a:ext cx="3590925" cy="559117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23527" y="5995839"/>
            <a:ext cx="8055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Логин и пароль только английская раскладка!!!!!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2124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ining seminar presentation">
  <a:themeElements>
    <a:clrScheme name="ms_ppttraining_tp06256168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s_ppttraining_tp06256168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s_ppttraining_tp06256168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training_tp06256168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training_tp06256168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training_tp06256168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training_tp0625616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training_tp0625616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training_tp0625616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 seminar presentation</Template>
  <TotalTime>767</TotalTime>
  <Words>132</Words>
  <Application>Microsoft Office PowerPoint</Application>
  <PresentationFormat>Экран (4:3)</PresentationFormat>
  <Paragraphs>23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Training seminar presentation</vt:lpstr>
      <vt:lpstr>Электронный дневник</vt:lpstr>
      <vt:lpstr>Преимущества</vt:lpstr>
      <vt:lpstr>Доступ к электронному дневнику</vt:lpstr>
      <vt:lpstr>Способы авторизации  (браузерная версия)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Электронный дневник</dc:title>
  <dc:creator>наталья</dc:creator>
  <cp:lastModifiedBy>наталья</cp:lastModifiedBy>
  <cp:revision>18</cp:revision>
  <cp:lastPrinted>2019-09-19T11:41:13Z</cp:lastPrinted>
  <dcterms:created xsi:type="dcterms:W3CDTF">2019-09-18T07:00:52Z</dcterms:created>
  <dcterms:modified xsi:type="dcterms:W3CDTF">2019-09-23T09:27:11Z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TC062561681049</vt:lpwstr>
  </property>
</Properties>
</file>