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9437" y="764704"/>
            <a:ext cx="5151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«Доскажи словечко»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914" y="2905780"/>
            <a:ext cx="60754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закреплять знания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пожарной безопасности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173" y="2417693"/>
            <a:ext cx="65285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Молодец!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справился с заданиями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556792"/>
            <a:ext cx="62641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 мы быстро победим,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Коль позвоним по…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6720" y="479715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3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666255"/>
            <a:ext cx="56351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все в дыму у нас,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Надевай…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4869160"/>
            <a:ext cx="2598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противогаз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3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416882"/>
            <a:ext cx="56779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пожарных не напрасно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 машины ярко…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4221088"/>
            <a:ext cx="2037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6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772816"/>
            <a:ext cx="49113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пожаре ждет беда,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кончилась…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4797152"/>
            <a:ext cx="3327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31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012" y="1556792"/>
            <a:ext cx="527227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Ох, опасные сестрички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маленькие…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4168" y="4831417"/>
            <a:ext cx="1741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спички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87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9932" y="1700808"/>
            <a:ext cx="48507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пожаре не зевай,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Огонь водою…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4653136"/>
            <a:ext cx="1886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заливай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7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556792"/>
            <a:ext cx="66189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обязан каждый житель,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висит…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4797152"/>
            <a:ext cx="3238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огнетушитель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7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1535" y="1556792"/>
            <a:ext cx="68169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Коль не тратишь время даром,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справишься с …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5157192"/>
            <a:ext cx="2113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пожаром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97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95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Галчонок</dc:creator>
  <cp:lastModifiedBy>Галчонок</cp:lastModifiedBy>
  <cp:revision>3</cp:revision>
  <dcterms:created xsi:type="dcterms:W3CDTF">2017-11-21T17:17:00Z</dcterms:created>
  <dcterms:modified xsi:type="dcterms:W3CDTF">2017-11-21T17:39:03Z</dcterms:modified>
</cp:coreProperties>
</file>